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286"/>
  </p:normalViewPr>
  <p:slideViewPr>
    <p:cSldViewPr snapToGrid="0">
      <p:cViewPr varScale="1">
        <p:scale>
          <a:sx n="120" d="100"/>
          <a:sy n="120" d="100"/>
        </p:scale>
        <p:origin x="3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8DA5A-2815-E68C-BA43-BF3A278C1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22BDC0-A389-87B2-5186-4BD79486B0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B03957-FDCF-B294-663A-8D92E2606D13}"/>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52F191AF-6921-AA87-E99C-F152F3A52D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E55AAB-A858-F95B-45E2-5B1483DDF19A}"/>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3358256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E6356-B864-1B35-0BA6-96E5D72D83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DC170DD-F7DC-8660-9495-9157DD4D2A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262D25-D14F-A252-1BCB-191F5115B55B}"/>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7BB962E1-C646-4B5A-8E31-1E8E6BD61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60516D-58EE-587B-0601-2FEE34D2AB6C}"/>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269536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2C0FC5-A9DA-9A41-EE29-E29CFC6E2E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FD7AC2-A723-FFED-B4A8-CB37E3D703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D20C9-B2E2-1751-34C1-BEF9C586EA23}"/>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2C0ED088-7A34-CFC0-B07C-5B1BC4CFF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0D9DC-1927-4B05-C0D6-F97BC0BA6665}"/>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3057526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6F608-F0D1-CE0A-58DC-461BBD76E4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5A41A2-C522-747A-40E7-A3ABA250A9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2E2834-DCFE-88FC-9EE9-902789626655}"/>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7CE22DB4-0349-1A30-03F7-0D0555DCB8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D80ECB-E902-4C9B-AC28-8DC4E974152E}"/>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1134205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1CE58-E1C3-DD91-13AA-AFDA639DF9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AAC5E3F-84E3-A654-2778-9E95D8615F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FE03CB-48E4-92EB-A455-BD9E93BE9697}"/>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9E8238F1-54C5-7D4A-380F-11A2478D59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5AA62-6752-9DBA-6220-08161528DE9A}"/>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1900429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60F5A-7697-4667-B56F-381B585414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625FA1-F468-BB27-52C7-56ED6CCA0C7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651AB7-0072-86BB-EE73-376D26EEC1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863BCC-0B65-B565-FA61-A672AAE79649}"/>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6" name="Footer Placeholder 5">
            <a:extLst>
              <a:ext uri="{FF2B5EF4-FFF2-40B4-BE49-F238E27FC236}">
                <a16:creationId xmlns:a16="http://schemas.microsoft.com/office/drawing/2014/main" id="{EA79CE10-A2A1-1F65-E790-A2C62E0A6A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C4FD9D-73C1-8D65-062C-26C525DCB41A}"/>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24689392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2D66D-8B1A-90F9-5DD5-EB73C6C8D5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FF31EE-767A-1A26-2D5F-8D9CF2C54F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FB23F1-995F-2A42-B72A-E716AB9560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606C42-6E0F-611F-6FDE-A793813EC2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1A7BD0-D23D-DEC0-6AAD-55AFABAE5B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A7BD40-F2BF-973F-C939-D60BA1E613C7}"/>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8" name="Footer Placeholder 7">
            <a:extLst>
              <a:ext uri="{FF2B5EF4-FFF2-40B4-BE49-F238E27FC236}">
                <a16:creationId xmlns:a16="http://schemas.microsoft.com/office/drawing/2014/main" id="{088FAFDF-1557-F2F9-CC64-A58D35DAD9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462E64-50F5-47EB-52CE-46F9E1F86F26}"/>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4083979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1ACB-C140-F2FA-6A0B-6906957489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50F038-78B9-8B8D-2CC3-874E696F251C}"/>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4" name="Footer Placeholder 3">
            <a:extLst>
              <a:ext uri="{FF2B5EF4-FFF2-40B4-BE49-F238E27FC236}">
                <a16:creationId xmlns:a16="http://schemas.microsoft.com/office/drawing/2014/main" id="{DC79B073-BB6C-0A06-3FF4-709F290660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E65AC8-04B2-DADE-35CF-D97506B0F315}"/>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3709485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BAD9558-73A7-1BAF-51C5-1CFAC2E7F45A}"/>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3" name="Footer Placeholder 2">
            <a:extLst>
              <a:ext uri="{FF2B5EF4-FFF2-40B4-BE49-F238E27FC236}">
                <a16:creationId xmlns:a16="http://schemas.microsoft.com/office/drawing/2014/main" id="{40653988-07EC-C507-E438-38A0F4F9B6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1CB491E-D6C3-EC49-3720-7936BE258EC9}"/>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3660484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652A5-80DC-0184-4000-493F89800F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E5FFE7-75AE-2265-CB0A-58D3B173C0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842575-D496-777B-D12A-DCD5688B71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F34422-CC84-A410-6A14-723E13BD0537}"/>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6" name="Footer Placeholder 5">
            <a:extLst>
              <a:ext uri="{FF2B5EF4-FFF2-40B4-BE49-F238E27FC236}">
                <a16:creationId xmlns:a16="http://schemas.microsoft.com/office/drawing/2014/main" id="{1C6B1B10-944A-8F7B-9FEC-A7774F20BB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E2BD78-E1AE-C1AB-B0B0-7A3E57C81404}"/>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2742758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2F2F0-8CFB-9FEC-E52C-DBA3C3F66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BADA98-AF11-1C45-190C-7E2AEA17E1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DF7E766-0644-9906-C7C2-7504344AAC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8DD234-EFAC-F300-9B27-489E1E23BA91}"/>
              </a:ext>
            </a:extLst>
          </p:cNvPr>
          <p:cNvSpPr>
            <a:spLocks noGrp="1"/>
          </p:cNvSpPr>
          <p:nvPr>
            <p:ph type="dt" sz="half" idx="10"/>
          </p:nvPr>
        </p:nvSpPr>
        <p:spPr/>
        <p:txBody>
          <a:bodyPr/>
          <a:lstStyle/>
          <a:p>
            <a:fld id="{1109CB5A-32C1-C644-82FE-C158C42D232C}" type="datetimeFigureOut">
              <a:rPr lang="en-US" smtClean="0"/>
              <a:t>4/26/23</a:t>
            </a:fld>
            <a:endParaRPr lang="en-US"/>
          </a:p>
        </p:txBody>
      </p:sp>
      <p:sp>
        <p:nvSpPr>
          <p:cNvPr id="6" name="Footer Placeholder 5">
            <a:extLst>
              <a:ext uri="{FF2B5EF4-FFF2-40B4-BE49-F238E27FC236}">
                <a16:creationId xmlns:a16="http://schemas.microsoft.com/office/drawing/2014/main" id="{FCCEC020-365A-3583-A219-2FCADF9121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E1E7CC-322B-0DBF-B3A7-5ACC11311B8B}"/>
              </a:ext>
            </a:extLst>
          </p:cNvPr>
          <p:cNvSpPr>
            <a:spLocks noGrp="1"/>
          </p:cNvSpPr>
          <p:nvPr>
            <p:ph type="sldNum" sz="quarter" idx="12"/>
          </p:nvPr>
        </p:nvSpPr>
        <p:spPr/>
        <p:txBody>
          <a:bodyPr/>
          <a:lstStyle/>
          <a:p>
            <a:fld id="{0ABED1AF-3A28-C14D-BD0A-75F84F2E4008}" type="slidenum">
              <a:rPr lang="en-US" smtClean="0"/>
              <a:t>‹#›</a:t>
            </a:fld>
            <a:endParaRPr lang="en-US"/>
          </a:p>
        </p:txBody>
      </p:sp>
    </p:spTree>
    <p:extLst>
      <p:ext uri="{BB962C8B-B14F-4D97-AF65-F5344CB8AC3E}">
        <p14:creationId xmlns:p14="http://schemas.microsoft.com/office/powerpoint/2010/main" val="75084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6A3056-2B84-39FD-86A7-FCEC9E8970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3D996A-681D-2D40-1712-ED89615B02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717409-1191-B14D-4A09-85C1BD18E4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9CB5A-32C1-C644-82FE-C158C42D232C}" type="datetimeFigureOut">
              <a:rPr lang="en-US" smtClean="0"/>
              <a:t>4/26/23</a:t>
            </a:fld>
            <a:endParaRPr lang="en-US"/>
          </a:p>
        </p:txBody>
      </p:sp>
      <p:sp>
        <p:nvSpPr>
          <p:cNvPr id="5" name="Footer Placeholder 4">
            <a:extLst>
              <a:ext uri="{FF2B5EF4-FFF2-40B4-BE49-F238E27FC236}">
                <a16:creationId xmlns:a16="http://schemas.microsoft.com/office/drawing/2014/main" id="{3DB9E479-7630-88B9-F28B-1A539A4981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C699D86-51DE-40E3-900A-1581396CDA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BED1AF-3A28-C14D-BD0A-75F84F2E4008}" type="slidenum">
              <a:rPr lang="en-US" smtClean="0"/>
              <a:t>‹#›</a:t>
            </a:fld>
            <a:endParaRPr lang="en-US"/>
          </a:p>
        </p:txBody>
      </p:sp>
    </p:spTree>
    <p:extLst>
      <p:ext uri="{BB962C8B-B14F-4D97-AF65-F5344CB8AC3E}">
        <p14:creationId xmlns:p14="http://schemas.microsoft.com/office/powerpoint/2010/main" val="1877904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8320351-9FA2-4A26-885B-BB8F3E490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Rectangle 38">
            <a:extLst>
              <a:ext uri="{FF2B5EF4-FFF2-40B4-BE49-F238E27FC236}">
                <a16:creationId xmlns:a16="http://schemas.microsoft.com/office/drawing/2014/main" id="{68CD2EFB-78C2-4C6E-A6B9-4ED12FAD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Closeup of football laces">
            <a:extLst>
              <a:ext uri="{FF2B5EF4-FFF2-40B4-BE49-F238E27FC236}">
                <a16:creationId xmlns:a16="http://schemas.microsoft.com/office/drawing/2014/main" id="{C4EE37F9-B628-0C98-C56A-71E14B79F8E6}"/>
              </a:ext>
            </a:extLst>
          </p:cNvPr>
          <p:cNvPicPr>
            <a:picLocks noChangeAspect="1"/>
          </p:cNvPicPr>
          <p:nvPr/>
        </p:nvPicPr>
        <p:blipFill rotWithShape="1">
          <a:blip r:embed="rId2">
            <a:alphaModFix amt="60000"/>
          </a:blip>
          <a:srcRect t="11765"/>
          <a:stretch/>
        </p:blipFill>
        <p:spPr>
          <a:xfrm>
            <a:off x="-3067" y="14590"/>
            <a:ext cx="12191981" cy="6857989"/>
          </a:xfrm>
          <a:prstGeom prst="rect">
            <a:avLst/>
          </a:prstGeom>
        </p:spPr>
      </p:pic>
      <p:sp>
        <p:nvSpPr>
          <p:cNvPr id="3" name="Subtitle 2">
            <a:extLst>
              <a:ext uri="{FF2B5EF4-FFF2-40B4-BE49-F238E27FC236}">
                <a16:creationId xmlns:a16="http://schemas.microsoft.com/office/drawing/2014/main" id="{475B932F-8D58-F943-BB34-CCF997D652C2}"/>
              </a:ext>
            </a:extLst>
          </p:cNvPr>
          <p:cNvSpPr>
            <a:spLocks noGrp="1"/>
          </p:cNvSpPr>
          <p:nvPr>
            <p:ph type="subTitle" idx="1"/>
          </p:nvPr>
        </p:nvSpPr>
        <p:spPr>
          <a:xfrm>
            <a:off x="1158240" y="414446"/>
            <a:ext cx="9875520" cy="4496221"/>
          </a:xfrm>
        </p:spPr>
        <p:txBody>
          <a:bodyPr>
            <a:noAutofit/>
          </a:bodyPr>
          <a:lstStyle/>
          <a:p>
            <a:pPr algn="l"/>
            <a:r>
              <a:rPr lang="en-US" sz="2000" dirty="0">
                <a:solidFill>
                  <a:srgbClr val="FFFFFF"/>
                </a:solidFill>
              </a:rPr>
              <a:t>We found that the there is a high correlation between the rating system, ranking system, and the star system. The top ranked player have higher star ratings and player ratings. We also found that Texas, Florida, California, and Georgia contain the most ranked player in the country, making up 44.6% of all ranked players.</a:t>
            </a:r>
          </a:p>
          <a:p>
            <a:pPr algn="l"/>
            <a:r>
              <a:rPr lang="en-US" sz="2000" dirty="0">
                <a:solidFill>
                  <a:srgbClr val="FFFFFF"/>
                </a:solidFill>
              </a:rPr>
              <a:t>Limitations: There could be some human bias in the ratings and rankings systems presented here. These are conducted by scouts who may have personal or regional biases. </a:t>
            </a:r>
          </a:p>
          <a:p>
            <a:pPr algn="l"/>
            <a:r>
              <a:rPr lang="en-US" sz="2000" dirty="0">
                <a:solidFill>
                  <a:srgbClr val="FFFFFF"/>
                </a:solidFill>
              </a:rPr>
              <a:t>Next Steps: We could break down the ratings and rankings by school or region. We could use this to see if there is correlation between the ratings and the transfer portal.</a:t>
            </a:r>
          </a:p>
        </p:txBody>
      </p:sp>
    </p:spTree>
    <p:extLst>
      <p:ext uri="{BB962C8B-B14F-4D97-AF65-F5344CB8AC3E}">
        <p14:creationId xmlns:p14="http://schemas.microsoft.com/office/powerpoint/2010/main" val="36939336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128</Words>
  <Application>Microsoft Macintosh PowerPoint</Application>
  <PresentationFormat>Widescreen</PresentationFormat>
  <Paragraphs>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Yount, Jacob (CEI-Atlanta-CON)</dc:creator>
  <cp:lastModifiedBy>Yount, Jacob (CEI-Atlanta-CON)</cp:lastModifiedBy>
  <cp:revision>2</cp:revision>
  <dcterms:created xsi:type="dcterms:W3CDTF">2023-04-26T19:09:02Z</dcterms:created>
  <dcterms:modified xsi:type="dcterms:W3CDTF">2023-04-26T23:20:48Z</dcterms:modified>
</cp:coreProperties>
</file>

<file path=docProps/thumbnail.jpeg>
</file>